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7" r:id="rId10"/>
    <p:sldId id="265" r:id="rId11"/>
    <p:sldId id="272" r:id="rId12"/>
    <p:sldId id="273" r:id="rId13"/>
    <p:sldId id="275" r:id="rId14"/>
    <p:sldId id="277" r:id="rId15"/>
    <p:sldId id="278" r:id="rId16"/>
    <p:sldId id="27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167" autoAdjust="0"/>
  </p:normalViewPr>
  <p:slideViewPr>
    <p:cSldViewPr>
      <p:cViewPr varScale="1">
        <p:scale>
          <a:sx n="74" d="100"/>
          <a:sy n="74" d="100"/>
        </p:scale>
        <p:origin x="-10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7D746-79A8-4777-8997-9F64875356B2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D4E4-A9D3-42BC-9A30-2E6A8901B8A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7D746-79A8-4777-8997-9F64875356B2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D4E4-A9D3-42BC-9A30-2E6A8901B8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7D746-79A8-4777-8997-9F64875356B2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D4E4-A9D3-42BC-9A30-2E6A8901B8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7D746-79A8-4777-8997-9F64875356B2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D4E4-A9D3-42BC-9A30-2E6A8901B8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7D746-79A8-4777-8997-9F64875356B2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D4E4-A9D3-42BC-9A30-2E6A8901B8A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7D746-79A8-4777-8997-9F64875356B2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D4E4-A9D3-42BC-9A30-2E6A8901B8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7D746-79A8-4777-8997-9F64875356B2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D4E4-A9D3-42BC-9A30-2E6A8901B8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7D746-79A8-4777-8997-9F64875356B2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D4E4-A9D3-42BC-9A30-2E6A8901B8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7D746-79A8-4777-8997-9F64875356B2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D4E4-A9D3-42BC-9A30-2E6A8901B8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7D746-79A8-4777-8997-9F64875356B2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D4E4-A9D3-42BC-9A30-2E6A8901B8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7D746-79A8-4777-8997-9F64875356B2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0E1D4E4-A9D3-42BC-9A30-2E6A8901B8A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4B7D746-79A8-4777-8997-9F64875356B2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0E1D4E4-A9D3-42BC-9A30-2E6A8901B8A2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durfm.ru/wp-content/uploads/2019/04/1_maya-1024x5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372200" y="4941168"/>
            <a:ext cx="2771800" cy="1296144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bg2"/>
                </a:solidFill>
              </a:rPr>
              <a:t> </a:t>
            </a:r>
            <a:r>
              <a:rPr lang="ru-RU" sz="2200" i="1" dirty="0" smtClean="0">
                <a:solidFill>
                  <a:schemeClr val="tx1"/>
                </a:solidFill>
              </a:rPr>
              <a:t>Выполнила</a:t>
            </a:r>
            <a:r>
              <a:rPr lang="ru-RU" sz="2200" i="1" dirty="0" smtClean="0">
                <a:solidFill>
                  <a:schemeClr val="tx1"/>
                </a:solidFill>
              </a:rPr>
              <a:t>:</a:t>
            </a:r>
            <a:br>
              <a:rPr lang="ru-RU" sz="2200" i="1" dirty="0" smtClean="0">
                <a:solidFill>
                  <a:schemeClr val="tx1"/>
                </a:solidFill>
              </a:rPr>
            </a:br>
            <a:r>
              <a:rPr lang="ru-RU" sz="2200" i="1" dirty="0" smtClean="0">
                <a:solidFill>
                  <a:schemeClr val="tx1"/>
                </a:solidFill>
              </a:rPr>
              <a:t>воспитатель МБДОУ </a:t>
            </a:r>
            <a:r>
              <a:rPr lang="ru-RU" sz="2200" i="1" dirty="0" smtClean="0">
                <a:solidFill>
                  <a:schemeClr val="tx1"/>
                </a:solidFill>
              </a:rPr>
              <a:t>№28</a:t>
            </a:r>
            <a:r>
              <a:rPr lang="ru-RU" sz="2200" i="1" dirty="0" smtClean="0">
                <a:solidFill>
                  <a:schemeClr val="tx1"/>
                </a:solidFill>
              </a:rPr>
              <a:t/>
            </a:r>
            <a:br>
              <a:rPr lang="ru-RU" sz="2200" i="1" dirty="0" smtClean="0">
                <a:solidFill>
                  <a:schemeClr val="tx1"/>
                </a:solidFill>
              </a:rPr>
            </a:br>
            <a:r>
              <a:rPr lang="ru-RU" sz="2200" i="1" dirty="0" err="1" smtClean="0">
                <a:solidFill>
                  <a:schemeClr val="tx1"/>
                </a:solidFill>
              </a:rPr>
              <a:t>Каюмова</a:t>
            </a:r>
            <a:r>
              <a:rPr lang="ru-RU" sz="2200" i="1" dirty="0" smtClean="0">
                <a:solidFill>
                  <a:schemeClr val="tx1"/>
                </a:solidFill>
              </a:rPr>
              <a:t> Э.Х.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20688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Arial Black" pitchFamily="34" charset="0"/>
              </a:rPr>
              <a:t>1 мая 1990 года состоялась последняя первомайская демонстрация. </a:t>
            </a:r>
          </a:p>
        </p:txBody>
      </p:sp>
      <p:pic>
        <p:nvPicPr>
          <p:cNvPr id="48130" name="Picture 2" descr="https://s00.yaplakal.com/pics/pics_original/9/2/0/620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700808"/>
            <a:ext cx="7128792" cy="45339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s://xn--80apfedmab8e4d.xn--p1ai/wp-content/uploads/2019/06/image-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548680"/>
            <a:ext cx="79928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И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в 1992 году был переименован в Праздник весны и труда, праздник всех людей, кто трудится, создавая богатство страны. Этот день символизирует начало весны и несет в себе большой эмоциональный заряд весеннего пробуждения.</a:t>
            </a:r>
          </a:p>
        </p:txBody>
      </p:sp>
      <p:pic>
        <p:nvPicPr>
          <p:cNvPr id="55300" name="Picture 4" descr="https://otvet.imgsmail.ru/download/b3fc4da15f668650bc93abcad3b22e83_h-194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060848"/>
            <a:ext cx="8712968" cy="460479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052736"/>
            <a:ext cx="374441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Мало кто знает, что </a:t>
            </a:r>
            <a:r>
              <a:rPr lang="ru-RU" dirty="0">
                <a:solidFill>
                  <a:srgbClr val="FF0000"/>
                </a:solidFill>
                <a:latin typeface="Arial Black" pitchFamily="34" charset="0"/>
              </a:rPr>
              <a:t>праздник 1 мая имеет очень древние корни, и начал отмечаться ещё тысячи лет назад. В Древнем Риме люди чтили богиню Майю – она считалась покровительницей земли, с ней связывали плодородие, а значит и богатый урожай. Названием месяца – май, люди обязаны именно этой богине, и в первый день мая всегда устраивались пиры, игры и развлечения. </a:t>
            </a:r>
          </a:p>
        </p:txBody>
      </p:sp>
      <p:pic>
        <p:nvPicPr>
          <p:cNvPr id="45058" name="Picture 2" descr="https://static.my-shop.ru/product/f3/232/2310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078" y="548680"/>
            <a:ext cx="4930402" cy="5953523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692697"/>
            <a:ext cx="655272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Символом Первого мая является Майское дерево, которое посвящается земледелию и  воскрешению образа Древа мира. Оно олицетворяет жизнь, цветение, весеннее плодородие, здоровье.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Майское дерево символизирует мировую ось, вокруг которой вращается вселенная. Дерево без листьев  — символ изменений. Ленточки — семь цветов радуги, которая появляется после дождя во время солнца и приносит урожайную погоду.</a:t>
            </a:r>
          </a:p>
        </p:txBody>
      </p:sp>
      <p:pic>
        <p:nvPicPr>
          <p:cNvPr id="49154" name="Picture 2" descr="https://www.armourcostumesupplier.com/upfile/images/92/201704281435305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3501008"/>
            <a:ext cx="5303610" cy="314096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764704"/>
            <a:ext cx="88204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 Black" pitchFamily="34" charset="0"/>
              </a:rPr>
              <a:t>И пусть традиция широко отмечать этот праздник уходит в прошлое, он все равно привносит в нашу жизнь много дружелюбия, радости и света.</a:t>
            </a:r>
          </a:p>
        </p:txBody>
      </p:sp>
      <p:pic>
        <p:nvPicPr>
          <p:cNvPr id="57346" name="Picture 2" descr="http://catt21.ru/upload/iblock/df3/df3b0d64f3127bba9e52c8b6f5e9242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44824"/>
            <a:ext cx="8784976" cy="482691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xn----8sb3amdkhp.xn--p1ai/images/site/news/pozdravlenie_s_1_ma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67544" y="476672"/>
            <a:ext cx="8305800" cy="16561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Первомай</a:t>
            </a:r>
            <a:r>
              <a:rPr lang="ru-RU" sz="1800" dirty="0" smtClean="0">
                <a:latin typeface="Arial Black" pitchFamily="34" charset="0"/>
                <a:cs typeface="Times New Roman" pitchFamily="18" charset="0"/>
              </a:rPr>
              <a:t> —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  <a:cs typeface="Times New Roman" pitchFamily="18" charset="0"/>
              </a:rPr>
              <a:t>другие названия</a:t>
            </a:r>
            <a:r>
              <a:rPr lang="ru-RU" sz="1800" dirty="0" smtClean="0">
                <a:latin typeface="Arial Black" pitchFamily="34" charset="0"/>
                <a:cs typeface="Times New Roman" pitchFamily="18" charset="0"/>
              </a:rPr>
              <a:t>: </a:t>
            </a:r>
            <a:r>
              <a:rPr lang="ru-RU" sz="1800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День труда, День весны, Праздник весны и труда </a:t>
            </a:r>
            <a:r>
              <a:rPr lang="ru-RU" sz="1800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(Российской Федераций), </a:t>
            </a:r>
            <a:r>
              <a:rPr lang="ru-RU" sz="1800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День международной солидарности трудящихся </a:t>
            </a:r>
            <a:r>
              <a:rPr lang="ru-RU" sz="1800" dirty="0" smtClean="0">
                <a:latin typeface="Arial Black" pitchFamily="34" charset="0"/>
                <a:cs typeface="Times New Roman" pitchFamily="18" charset="0"/>
              </a:rPr>
              <a:t>— отмечается в 142 странах и территориях мира 1 мая или в первый понедельник мая.</a:t>
            </a:r>
            <a:endParaRPr lang="ru-RU" sz="1800" dirty="0"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38922" name="Picture 10" descr="https://www.ld.ru/w/uploads/2019/11%C3%90%C2%BC%C3%90%C2%B0%C3%91_-24797B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204864"/>
            <a:ext cx="8208912" cy="465313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692696"/>
            <a:ext cx="410445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1 мая 1886 рабочие многих стран мира вышли на демонстрации с требованием введения восьмичасового рабочего дня. В результате жестоких действий властей по разгону демонстрантов несколько человек погибло, многие получили ранения, а организаторы были приговорены к казни. Именно в память об этих событиях 1 мая стал Днем международной солидарности трудящихся по всему миру, был символом революции и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отмечался.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764704"/>
            <a:ext cx="4214639" cy="555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3528" y="476672"/>
            <a:ext cx="3456384" cy="5616624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На 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протяжении 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долгих лет первомайский праздник назывался Днем международной солидарности трудящихся. Каждый год в этот день школьники, студенты и трудящиеся шли на демонстрацию.</a:t>
            </a:r>
            <a:b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Взрослые несли в руках большие флаги, цветы и транспаранты, а в руках у детишек были маленькие флажки и воздушные шарики. Все радовались весне, обновлению природы и теплым солнечным лучам. Вернувшись домой, все садились за праздничный стол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.</a:t>
            </a:r>
            <a:b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</a:br>
            <a:endParaRPr lang="ru-RU" sz="1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39938" name="Picture 2" descr="https://img-fotki.yandex.ru/get/67890/103548746.9e/0_e3466_86781cf6_-1-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692696"/>
            <a:ext cx="4521588" cy="593447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s://ic.pics.livejournal.com/zina_korzina/4290981/1385501/1385501_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"/>
            <a:ext cx="3275856" cy="3717032"/>
          </a:xfrm>
          <a:prstGeom prst="rect">
            <a:avLst/>
          </a:prstGeom>
          <a:noFill/>
        </p:spPr>
      </p:pic>
      <p:pic>
        <p:nvPicPr>
          <p:cNvPr id="40964" name="Picture 4" descr="https://avatars.mds.yandex.net/get-pdb/1066918/fbdac675-6b23-4903-abd4-76b002402ed4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91480"/>
            <a:ext cx="4819383" cy="6766520"/>
          </a:xfrm>
          <a:prstGeom prst="rect">
            <a:avLst/>
          </a:prstGeom>
          <a:noFill/>
        </p:spPr>
      </p:pic>
      <p:pic>
        <p:nvPicPr>
          <p:cNvPr id="40966" name="Picture 6" descr="https://avatars.mds.yandex.net/get-pdb/903199/408d1e96-b5f4-42aa-b0d5-da3d3446443c/s1200?webp=fals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429000"/>
            <a:ext cx="3240360" cy="324036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 descr="https://parkmebel.com/wp-content/uploads/2019/08/1maya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620688"/>
            <a:ext cx="87849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 Black" pitchFamily="34" charset="0"/>
              </a:rPr>
              <a:t>Первомай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был прекрасным поводом отправить друзьям и близким поздравительные открытки и пожелать здоровья и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счастья.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3010" name="Picture 2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1484784"/>
            <a:ext cx="3672408" cy="5373216"/>
          </a:xfrm>
          <a:prstGeom prst="rect">
            <a:avLst/>
          </a:prstGeom>
          <a:noFill/>
        </p:spPr>
      </p:pic>
      <p:pic>
        <p:nvPicPr>
          <p:cNvPr id="43012" name="Picture 4" descr="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196752"/>
            <a:ext cx="3810000" cy="54864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4667250" cy="645333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788024" y="1484784"/>
            <a:ext cx="4355976" cy="3370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i="1" dirty="0">
                <a:latin typeface="Bookman Old Style" pitchFamily="18" charset="0"/>
              </a:rPr>
              <a:t>День весны и Первомая</a:t>
            </a:r>
          </a:p>
          <a:p>
            <a:pPr>
              <a:lnSpc>
                <a:spcPct val="150000"/>
              </a:lnSpc>
            </a:pPr>
            <a:r>
              <a:rPr lang="ru-RU" i="1" dirty="0">
                <a:latin typeface="Bookman Old Style" pitchFamily="18" charset="0"/>
              </a:rPr>
              <a:t>Нынче празднует страна.</a:t>
            </a:r>
          </a:p>
          <a:p>
            <a:pPr>
              <a:lnSpc>
                <a:spcPct val="150000"/>
              </a:lnSpc>
            </a:pPr>
            <a:r>
              <a:rPr lang="ru-RU" i="1" dirty="0">
                <a:latin typeface="Bookman Old Style" pitchFamily="18" charset="0"/>
              </a:rPr>
              <a:t>Пусть все люди, улыбаясь,</a:t>
            </a:r>
          </a:p>
          <a:p>
            <a:pPr>
              <a:lnSpc>
                <a:spcPct val="150000"/>
              </a:lnSpc>
            </a:pPr>
            <a:r>
              <a:rPr lang="ru-RU" i="1" dirty="0">
                <a:latin typeface="Bookman Old Style" pitchFamily="18" charset="0"/>
              </a:rPr>
              <a:t>Распахнут свои сердца.</a:t>
            </a:r>
          </a:p>
          <a:p>
            <a:pPr>
              <a:lnSpc>
                <a:spcPct val="150000"/>
              </a:lnSpc>
            </a:pPr>
            <a:r>
              <a:rPr lang="ru-RU" i="1" dirty="0">
                <a:latin typeface="Bookman Old Style" pitchFamily="18" charset="0"/>
              </a:rPr>
              <a:t>Пусть в душе пребудет радость,</a:t>
            </a:r>
          </a:p>
          <a:p>
            <a:pPr>
              <a:lnSpc>
                <a:spcPct val="150000"/>
              </a:lnSpc>
            </a:pPr>
            <a:r>
              <a:rPr lang="ru-RU" i="1" dirty="0">
                <a:latin typeface="Bookman Old Style" pitchFamily="18" charset="0"/>
              </a:rPr>
              <a:t>Жизнь с улыбкой принимай,</a:t>
            </a:r>
          </a:p>
          <a:p>
            <a:pPr>
              <a:lnSpc>
                <a:spcPct val="150000"/>
              </a:lnSpc>
            </a:pPr>
            <a:r>
              <a:rPr lang="ru-RU" i="1" dirty="0">
                <a:latin typeface="Bookman Old Style" pitchFamily="18" charset="0"/>
              </a:rPr>
              <a:t>Чтобы грусти не осталось</a:t>
            </a:r>
          </a:p>
          <a:p>
            <a:pPr>
              <a:lnSpc>
                <a:spcPct val="150000"/>
              </a:lnSpc>
            </a:pPr>
            <a:r>
              <a:rPr lang="ru-RU" i="1" dirty="0">
                <a:latin typeface="Bookman Old Style" pitchFamily="18" charset="0"/>
              </a:rPr>
              <a:t>В светлый праздник Первомай!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88640"/>
            <a:ext cx="4564538" cy="645333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1196752"/>
            <a:ext cx="4464496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 1-м Мая поздравляем,</a:t>
            </a:r>
            <a:endParaRPr lang="ru-RU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lnSpc>
                <a:spcPct val="150000"/>
              </a:lnSpc>
            </a:pPr>
            <a:r>
              <a:rPr lang="ru-RU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Тёплых светлых дней желаем.</a:t>
            </a:r>
            <a:endParaRPr lang="ru-RU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lnSpc>
                <a:spcPct val="150000"/>
              </a:lnSpc>
            </a:pPr>
            <a:r>
              <a:rPr lang="ru-RU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Просыпается природа,</a:t>
            </a:r>
            <a:endParaRPr lang="ru-RU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lnSpc>
                <a:spcPct val="150000"/>
              </a:lnSpc>
            </a:pPr>
            <a:r>
              <a:rPr lang="ru-RU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 свете солнечном земля.</a:t>
            </a:r>
            <a:endParaRPr lang="ru-RU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lnSpc>
                <a:spcPct val="150000"/>
              </a:lnSpc>
            </a:pPr>
            <a:r>
              <a:rPr lang="ru-RU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Пусть вам солнце улыбнётся,</a:t>
            </a:r>
            <a:endParaRPr lang="ru-RU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lnSpc>
                <a:spcPct val="150000"/>
              </a:lnSpc>
            </a:pPr>
            <a:r>
              <a:rPr lang="ru-RU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Своим лучиком коснётся</a:t>
            </a:r>
            <a:endParaRPr lang="ru-RU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lnSpc>
                <a:spcPct val="150000"/>
              </a:lnSpc>
            </a:pPr>
            <a:r>
              <a:rPr lang="ru-RU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Будет тёплой пусть погода</a:t>
            </a:r>
            <a:endParaRPr lang="ru-RU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lnSpc>
                <a:spcPct val="150000"/>
              </a:lnSpc>
            </a:pPr>
            <a:r>
              <a:rPr lang="ru-RU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 весенний ветерок</a:t>
            </a:r>
            <a:endParaRPr lang="ru-RU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lnSpc>
                <a:spcPct val="150000"/>
              </a:lnSpc>
            </a:pPr>
            <a:r>
              <a:rPr lang="ru-RU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Принесёт вам счастья впрок</a:t>
            </a:r>
            <a:r>
              <a:rPr lang="ru-RU" i="1" dirty="0"/>
              <a:t>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133</TotalTime>
  <Words>334</Words>
  <Application>Microsoft Office PowerPoint</Application>
  <PresentationFormat>Экран (4:3)</PresentationFormat>
  <Paragraphs>28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                                                                      Выполнила: воспитатель МБДОУ №28 Каюмова Э.Х. </vt:lpstr>
      <vt:lpstr>Первомай — другие названия: День труда, День весны, Праздник весны и труда (Российской Федераций), День международной солидарности трудящихся — отмечается в 142 странах и территориях мира 1 мая или в первый понедельник мая.</vt:lpstr>
      <vt:lpstr>Слайд 3</vt:lpstr>
      <vt:lpstr>На протяжении долгих лет первомайский праздник назывался Днем международной солидарности трудящихся. Каждый год в этот день школьники, студенты и трудящиеся шли на демонстрацию. Взрослые несли в руках большие флаги, цветы и транспаранты, а в руках у детишек были маленькие флажки и воздушные шарики. Все радовались весне, обновлению природы и теплым солнечным лучам. Вернувшись домой, все садились за праздничный стол.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Выполнила: воспитатель МБДОУ детский сад №28 Каюмова Э.Х.</dc:title>
  <dc:creator>Эльмира</dc:creator>
  <cp:lastModifiedBy>Эльмира</cp:lastModifiedBy>
  <cp:revision>14</cp:revision>
  <dcterms:created xsi:type="dcterms:W3CDTF">2020-04-25T12:24:12Z</dcterms:created>
  <dcterms:modified xsi:type="dcterms:W3CDTF">2020-04-25T14:37:14Z</dcterms:modified>
</cp:coreProperties>
</file>